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8" r:id="rId6"/>
    <p:sldId id="266" r:id="rId7"/>
    <p:sldId id="264" r:id="rId8"/>
    <p:sldId id="261" r:id="rId9"/>
    <p:sldId id="262" r:id="rId10"/>
    <p:sldId id="263" r:id="rId11"/>
    <p:sldId id="265" r:id="rId12"/>
    <p:sldId id="276" r:id="rId13"/>
    <p:sldId id="267" r:id="rId14"/>
    <p:sldId id="269" r:id="rId15"/>
    <p:sldId id="270" r:id="rId16"/>
    <p:sldId id="271" r:id="rId17"/>
    <p:sldId id="272" r:id="rId18"/>
    <p:sldId id="275" r:id="rId19"/>
    <p:sldId id="274" r:id="rId20"/>
    <p:sldId id="273" r:id="rId21"/>
    <p:sldId id="279" r:id="rId22"/>
    <p:sldId id="277" r:id="rId23"/>
    <p:sldId id="278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9729"/>
    <a:srgbClr val="8F6C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9667" autoAdjust="0"/>
  </p:normalViewPr>
  <p:slideViewPr>
    <p:cSldViewPr>
      <p:cViewPr>
        <p:scale>
          <a:sx n="69" d="100"/>
          <a:sy n="69" d="100"/>
        </p:scale>
        <p:origin x="-2202" y="-11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3043E30-B209-409D-B179-292E80B4FAD1}" type="datetimeFigureOut">
              <a:rPr lang="de-DE"/>
              <a:pPr>
                <a:defRPr/>
              </a:pPr>
              <a:t>26.03.2013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768D25F-71E4-4B4C-A5DC-6D98F7DE8B5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99283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  <p:sp>
        <p:nvSpPr>
          <p:cNvPr id="3994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18C8C6-1607-4D2B-82B2-04803FC77984}" type="slidenum">
              <a:rPr lang="de-DE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de-D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  <p:sp>
        <p:nvSpPr>
          <p:cNvPr id="4915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92FF361-0228-437C-8655-20CB98D9148B}" type="slidenum">
              <a:rPr lang="de-DE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de-D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  <p:sp>
        <p:nvSpPr>
          <p:cNvPr id="5018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F76C113-9BCD-4FA9-BB67-4FD0D07B8A54}" type="slidenum">
              <a:rPr lang="de-DE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de-D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  <p:sp>
        <p:nvSpPr>
          <p:cNvPr id="5120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C6C183-CF6A-420C-8291-451D371F42CF}" type="slidenum">
              <a:rPr lang="de-DE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de-D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  <p:sp>
        <p:nvSpPr>
          <p:cNvPr id="5222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A57F915-41DA-4499-813C-BEA4F9D71391}" type="slidenum">
              <a:rPr lang="de-DE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de-D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  <p:sp>
        <p:nvSpPr>
          <p:cNvPr id="5325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037260E-5347-4DBC-B26A-FA28B9326A76}" type="slidenum">
              <a:rPr lang="de-DE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de-D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  <p:sp>
        <p:nvSpPr>
          <p:cNvPr id="5427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DABF7F-04EA-4AC3-AF9E-D8243B191D99}" type="slidenum">
              <a:rPr lang="de-DE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de-D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  <p:sp>
        <p:nvSpPr>
          <p:cNvPr id="5530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B8AC673-30DB-4546-BDC5-836B768E591D}" type="slidenum">
              <a:rPr lang="de-DE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de-D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  <p:sp>
        <p:nvSpPr>
          <p:cNvPr id="5632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630B37-3E4D-427B-A5BA-190E082D1FF6}" type="slidenum">
              <a:rPr lang="de-DE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de-D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  <p:sp>
        <p:nvSpPr>
          <p:cNvPr id="5734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AD3B0E-382E-45FE-8DB3-2FE3D53A3216}" type="slidenum">
              <a:rPr lang="de-DE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de-D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  <p:sp>
        <p:nvSpPr>
          <p:cNvPr id="5837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059D7B-EF29-433F-8FAF-DCF9F31BD949}" type="slidenum">
              <a:rPr lang="de-DE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de-D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  <p:sp>
        <p:nvSpPr>
          <p:cNvPr id="4096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A51E7A7-252B-44E2-B931-CC4A5D937D20}" type="slidenum">
              <a:rPr lang="de-DE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de-D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  <p:sp>
        <p:nvSpPr>
          <p:cNvPr id="5939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601721C-DF24-4ED0-956F-480E0811229B}" type="slidenum">
              <a:rPr lang="de-DE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de-D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  <p:sp>
        <p:nvSpPr>
          <p:cNvPr id="6042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5F8D4F-5B77-44AC-B0A0-1BC87F1E0EC3}" type="slidenum">
              <a:rPr lang="de-DE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de-D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  <p:sp>
        <p:nvSpPr>
          <p:cNvPr id="6144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7F3F2E2-0876-4681-A0F9-7E0B626CF906}" type="slidenum">
              <a:rPr lang="de-DE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de-D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  <p:sp>
        <p:nvSpPr>
          <p:cNvPr id="6246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C8CF8A0-4ED6-41BD-B442-6EF011E20BB7}" type="slidenum">
              <a:rPr lang="de-DE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de-D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  <p:sp>
        <p:nvSpPr>
          <p:cNvPr id="6349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16625B7-BA3C-4D83-AAF4-AE7AB3878A52}" type="slidenum">
              <a:rPr lang="de-DE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de-D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  <p:sp>
        <p:nvSpPr>
          <p:cNvPr id="6451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550A1A-FE23-4EB7-9CAF-3CB42BB9617B}" type="slidenum">
              <a:rPr lang="de-DE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de-D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  <p:sp>
        <p:nvSpPr>
          <p:cNvPr id="6554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6F76CF4-7E0B-470E-A641-1ECA62CD6572}" type="slidenum">
              <a:rPr lang="de-DE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de-D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  <p:sp>
        <p:nvSpPr>
          <p:cNvPr id="6656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50ED88-AF93-4CFE-B959-1CB2CB1D45E3}" type="slidenum">
              <a:rPr lang="de-DE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de-D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  <p:sp>
        <p:nvSpPr>
          <p:cNvPr id="6758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83E6921-2D79-4DFE-8AE4-128DAEC2A44E}" type="slidenum">
              <a:rPr lang="de-DE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de-D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  <p:sp>
        <p:nvSpPr>
          <p:cNvPr id="6861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558F687-99C7-44E4-945D-BEA82E8AF139}" type="slidenum">
              <a:rPr lang="de-DE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de-D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  <p:sp>
        <p:nvSpPr>
          <p:cNvPr id="4198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0242D4-FD06-4941-96AE-5B4AD362FE47}" type="slidenum">
              <a:rPr lang="de-DE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de-D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  <p:sp>
        <p:nvSpPr>
          <p:cNvPr id="4301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0BD38D1-FFB3-4B8D-805B-08425E75F25C}" type="slidenum">
              <a:rPr lang="de-DE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de-D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16D5474-1754-4A82-ADB9-DD32207E43DA}" type="slidenum">
              <a:rPr lang="de-DE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de-D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  <p:sp>
        <p:nvSpPr>
          <p:cNvPr id="4506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75251F9-6332-4298-94A1-E30157817776}" type="slidenum">
              <a:rPr lang="de-DE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de-D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  <p:sp>
        <p:nvSpPr>
          <p:cNvPr id="4608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87537B6-2350-452F-8341-0F636563E170}" type="slidenum">
              <a:rPr lang="de-DE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de-D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  <p:sp>
        <p:nvSpPr>
          <p:cNvPr id="4710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A658A2-6774-44B4-A554-A08B9B11DE7B}" type="slidenum">
              <a:rPr lang="de-DE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de-D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  <p:sp>
        <p:nvSpPr>
          <p:cNvPr id="4813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B72ECB4-60FF-4841-9FCD-8A05CDA75CE5}" type="slidenum">
              <a:rPr lang="de-DE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de-DE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7" name="Datumsplatzhalt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22F5475-6300-40A8-A73F-C02BDD51D13E}" type="datetimeFigureOut">
              <a:rPr lang="de-DE"/>
              <a:pPr>
                <a:defRPr/>
              </a:pPr>
              <a:t>26.03.2013</a:t>
            </a:fld>
            <a:endParaRPr lang="de-DE" dirty="0"/>
          </a:p>
        </p:txBody>
      </p:sp>
      <p:sp>
        <p:nvSpPr>
          <p:cNvPr id="10" name="Fußzeilenplatzhalt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" name="Foliennummernplatzhalt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3302B53-C580-48D7-AB9F-72A7FDE2F01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16977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52315-D3D0-4FF4-BC17-D1DF153CEC75}" type="datetimeFigureOut">
              <a:rPr lang="de-DE"/>
              <a:pPr>
                <a:defRPr/>
              </a:pPr>
              <a:t>26.03.2013</a:t>
            </a:fld>
            <a:endParaRPr lang="de-DE" dirty="0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16118-DF72-4BE0-A7BA-050B02B4EA3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1210407"/>
      </p:ext>
    </p:extLst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2C8BC-BF56-4963-B4CE-F19C53B76A50}" type="datetimeFigureOut">
              <a:rPr lang="de-DE"/>
              <a:pPr>
                <a:defRPr/>
              </a:pPr>
              <a:t>26.03.2013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B3759-A9A7-4323-8E77-185011B1B38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33569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F97DE-BE8C-46F8-AEB4-38BA9206757C}" type="datetimeFigureOut">
              <a:rPr lang="de-DE"/>
              <a:pPr>
                <a:defRPr/>
              </a:pPr>
              <a:t>26.03.2013</a:t>
            </a:fld>
            <a:endParaRPr lang="de-DE" dirty="0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8F3BB-F4F3-4919-ACC0-B543372F01E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5131565"/>
      </p:ext>
    </p:extLst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7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A81E4-0F5C-4068-B49C-1402B54435E4}" type="datetimeFigureOut">
              <a:rPr lang="de-DE"/>
              <a:pPr>
                <a:defRPr/>
              </a:pPr>
              <a:t>26.03.2013</a:t>
            </a:fld>
            <a:endParaRPr lang="de-DE" dirty="0"/>
          </a:p>
        </p:txBody>
      </p:sp>
      <p:sp>
        <p:nvSpPr>
          <p:cNvPr id="8" name="Foliennummernplatzhalt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007F520-FC5E-4D37-BB30-1F6906B9EA5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9" name="Fußzeilenplatzhalt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55727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8F3942E-6ED9-410E-A324-DE5219C212C3}" type="datetimeFigureOut">
              <a:rPr lang="de-DE"/>
              <a:pPr>
                <a:defRPr/>
              </a:pPr>
              <a:t>26.03.2013</a:t>
            </a:fld>
            <a:endParaRPr lang="de-DE" dirty="0"/>
          </a:p>
        </p:txBody>
      </p:sp>
      <p:sp>
        <p:nvSpPr>
          <p:cNvPr id="6" name="Foliennummernplatzhalt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1C8748A-BA62-4087-B3AE-4F2FA33C453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7" name="Fußzeilenplatzhalt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944643"/>
      </p:ext>
    </p:extLst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7" name="Datumsplatzhalt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39B6D06-7D10-445B-8136-337B78B23065}" type="datetimeFigureOut">
              <a:rPr lang="de-DE"/>
              <a:pPr>
                <a:defRPr/>
              </a:pPr>
              <a:t>26.03.2013</a:t>
            </a:fld>
            <a:endParaRPr lang="de-DE" dirty="0"/>
          </a:p>
        </p:txBody>
      </p:sp>
      <p:sp>
        <p:nvSpPr>
          <p:cNvPr id="8" name="Foliennummernplatzhalt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4DCB553-2493-41C1-8971-2209C2EBE71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9" name="Fußzeilenplatzhalt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9957642"/>
      </p:ext>
    </p:extLst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2F798-2FA5-4A58-8EC4-2F1FC5119122}" type="datetimeFigureOut">
              <a:rPr lang="de-DE"/>
              <a:pPr>
                <a:defRPr/>
              </a:pPr>
              <a:t>26.03.2013</a:t>
            </a:fld>
            <a:endParaRPr lang="de-DE" dirty="0"/>
          </a:p>
        </p:txBody>
      </p:sp>
      <p:sp>
        <p:nvSpPr>
          <p:cNvPr id="4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DA44F-57A3-4902-9AE4-7ACCAFC1739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4898826"/>
      </p:ext>
    </p:extLst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B3AAE-0686-441C-995E-CF793C1CB8DC}" type="datetimeFigureOut">
              <a:rPr lang="de-DE"/>
              <a:pPr>
                <a:defRPr/>
              </a:pPr>
              <a:t>26.03.2013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0692B03-A268-44D2-8274-80364B79B0D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1226917"/>
      </p:ext>
    </p:extLst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A3AD6-6B79-43A9-A10A-952DE31C1F35}" type="datetimeFigureOut">
              <a:rPr lang="de-DE"/>
              <a:pPr>
                <a:defRPr/>
              </a:pPr>
              <a:t>26.03.2013</a:t>
            </a:fld>
            <a:endParaRPr lang="de-DE" dirty="0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D41FB-353A-40E5-95A3-75D8D60F14C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9151266"/>
      </p:ext>
    </p:extLst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hteck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hteck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de-DE" noProof="0" dirty="0" smtClean="0"/>
              <a:t>Bild durch Klicken auf Symbol hinzufügen</a:t>
            </a:r>
            <a:endParaRPr lang="en-US" noProof="0" dirty="0"/>
          </a:p>
        </p:txBody>
      </p:sp>
      <p:sp>
        <p:nvSpPr>
          <p:cNvPr id="9" name="Datumsplatzhalt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0F16036-A1B1-473C-A381-14A4588E638C}" type="datetimeFigureOut">
              <a:rPr lang="de-DE"/>
              <a:pPr>
                <a:defRPr/>
              </a:pPr>
              <a:t>26.03.2013</a:t>
            </a:fld>
            <a:endParaRPr lang="de-DE" dirty="0"/>
          </a:p>
        </p:txBody>
      </p:sp>
      <p:sp>
        <p:nvSpPr>
          <p:cNvPr id="10" name="Foliennummernplatzhalt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 smtClean="0"/>
            </a:lvl1pPr>
          </a:lstStyle>
          <a:p>
            <a:pPr>
              <a:defRPr/>
            </a:pPr>
            <a:fld id="{B0FDAD08-80F3-446F-8E15-5AB190EE126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1" name="Fußzeilenplatzhalt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86763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en-US" smtClean="0"/>
          </a:p>
        </p:txBody>
      </p:sp>
      <p:sp>
        <p:nvSpPr>
          <p:cNvPr id="1027" name="Textplatzhalt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smtClean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965509-2C9A-4E03-9DFF-FD7E6BFFC9D9}" type="datetimeFigureOut">
              <a:rPr lang="de-DE"/>
              <a:pPr>
                <a:defRPr/>
              </a:pPr>
              <a:t>26.03.2013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hteck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hteck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hteck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8EDF25-DC26-406E-95C0-C6D6BFCD80F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75" r:id="rId2"/>
    <p:sldLayoutId id="2147483780" r:id="rId3"/>
    <p:sldLayoutId id="2147483781" r:id="rId4"/>
    <p:sldLayoutId id="2147483782" r:id="rId5"/>
    <p:sldLayoutId id="2147483776" r:id="rId6"/>
    <p:sldLayoutId id="2147483783" r:id="rId7"/>
    <p:sldLayoutId id="2147483777" r:id="rId8"/>
    <p:sldLayoutId id="2147483784" r:id="rId9"/>
    <p:sldLayoutId id="2147483778" r:id="rId10"/>
    <p:sldLayoutId id="2147483785" r:id="rId11"/>
  </p:sldLayoutIdLst>
  <p:transition spd="med">
    <p:dissolve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A78470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C87D0E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5.xml"/><Relationship Id="rId1" Type="http://schemas.openxmlformats.org/officeDocument/2006/relationships/audio" Target="file:///C:\Users\Jenny\Music\Lena\Love%20Me-Satellite-Bee\01%20Love%20Me.wma" TargetMode="Externa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 rot="20931516">
            <a:off x="497382" y="1022810"/>
            <a:ext cx="7772400" cy="147002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sz="8000" i="1" u="sng" cap="none" spc="-3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Die Vulkaneifel</a:t>
            </a:r>
            <a:endParaRPr lang="de-DE" sz="8000" i="1" u="sng" cap="none" spc="-3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 rot="20797503">
            <a:off x="435297" y="3137356"/>
            <a:ext cx="5038732" cy="1266384"/>
          </a:xfrm>
        </p:spPr>
        <p:txBody>
          <a:bodyPr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de-DE" i="1" dirty="0" smtClean="0">
                <a:solidFill>
                  <a:srgbClr val="B197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MINT-AG 5 </a:t>
            </a:r>
          </a:p>
          <a:p>
            <a:pPr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de-DE" i="1" dirty="0" smtClean="0">
                <a:solidFill>
                  <a:srgbClr val="B197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vom </a:t>
            </a:r>
            <a:r>
              <a:rPr lang="de-DE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18-19.07.2011</a:t>
            </a:r>
            <a:endParaRPr lang="de-DE" i="1" dirty="0" smtClean="0">
              <a:solidFill>
                <a:srgbClr val="B197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de-DE" i="1" dirty="0" smtClean="0">
                <a:solidFill>
                  <a:srgbClr val="B197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die Vulkaneifel</a:t>
            </a:r>
          </a:p>
          <a:p>
            <a:pPr algn="ctr" fontAlgn="auto">
              <a:spcAft>
                <a:spcPts val="0"/>
              </a:spcAft>
              <a:buFont typeface="Wingdings"/>
              <a:buNone/>
              <a:defRPr/>
            </a:pPr>
            <a:endParaRPr lang="de-DE" dirty="0"/>
          </a:p>
        </p:txBody>
      </p:sp>
      <p:pic>
        <p:nvPicPr>
          <p:cNvPr id="4" name="Grafik 3" descr="MINT 02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6446" y="3214686"/>
            <a:ext cx="2857488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 sieht es von drinnen aus </a:t>
            </a:r>
            <a:r>
              <a:rPr lang="de-DE" sz="36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19.07.11</a:t>
            </a:r>
            <a:endParaRPr lang="de-DE" sz="36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nhaltsplatzhalter 7" descr="MINT 041.JPG"/>
          <p:cNvPicPr>
            <a:picLocks noGrp="1" noChangeAspect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05073">
            <a:off x="221919" y="2527378"/>
            <a:ext cx="3886200" cy="2914650"/>
          </a:xfrm>
          <a:effectLst>
            <a:softEdge rad="112500"/>
          </a:effectLst>
        </p:spPr>
      </p:pic>
      <p:pic>
        <p:nvPicPr>
          <p:cNvPr id="7" name="Inhaltsplatzhalter 6" descr="MINT 044.JPG"/>
          <p:cNvPicPr>
            <a:picLocks noGrp="1" noChangeAspect="1"/>
          </p:cNvPicPr>
          <p:nvPr>
            <p:ph sz="quarter" idx="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51404">
            <a:off x="4494055" y="3363436"/>
            <a:ext cx="3886200" cy="2914650"/>
          </a:xfrm>
          <a:effectLst>
            <a:softEdge rad="112500"/>
          </a:effectLst>
        </p:spPr>
      </p:pic>
      <p:sp>
        <p:nvSpPr>
          <p:cNvPr id="5" name="Textplatzhalter 4"/>
          <p:cNvSpPr>
            <a:spLocks noGrp="1"/>
          </p:cNvSpPr>
          <p:nvPr>
            <p:ph type="body" sz="quarter" idx="1"/>
          </p:nvPr>
        </p:nvSpPr>
        <p:spPr>
          <a:xfrm rot="21029689">
            <a:off x="25400" y="1887538"/>
            <a:ext cx="3886200" cy="641350"/>
          </a:xfrm>
        </p:spPr>
        <p:txBody>
          <a:bodyPr/>
          <a:lstStyle/>
          <a:p>
            <a:r>
              <a:rPr lang="de-DE" smtClean="0"/>
              <a:t>Die Vitrine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3"/>
          </p:nvPr>
        </p:nvSpPr>
        <p:spPr>
          <a:xfrm rot="726689">
            <a:off x="4738688" y="2686050"/>
            <a:ext cx="3886200" cy="64135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dirty="0" smtClean="0"/>
              <a:t>Die Asche</a:t>
            </a:r>
            <a:endParaRPr lang="de-DE" dirty="0"/>
          </a:p>
        </p:txBody>
      </p:sp>
    </p:spTree>
  </p:cSld>
  <p:clrMapOvr>
    <a:masterClrMapping/>
  </p:clrMapOvr>
  <p:transition spd="med" advTm="6000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7158" y="228600"/>
            <a:ext cx="8572560" cy="990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sz="3600" dirty="0" smtClean="0"/>
              <a:t>Olivin und mehr Steine in der Vitrine </a:t>
            </a:r>
            <a:r>
              <a:rPr lang="de-DE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19.07.11</a:t>
            </a:r>
            <a:endParaRPr lang="de-DE" sz="3600" dirty="0"/>
          </a:p>
        </p:txBody>
      </p:sp>
      <p:pic>
        <p:nvPicPr>
          <p:cNvPr id="5" name="Inhaltsplatzhalter 4" descr="MINT 035.JPG"/>
          <p:cNvPicPr>
            <a:picLocks noGrp="1" noChangeAspect="1"/>
          </p:cNvPicPr>
          <p:nvPr>
            <p:ph sz="quarter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" y="2417763"/>
            <a:ext cx="3886200" cy="2914650"/>
          </a:xfrm>
        </p:spPr>
      </p:pic>
      <p:pic>
        <p:nvPicPr>
          <p:cNvPr id="6" name="Inhaltsplatzhalter 5" descr="MINT 047.JPG"/>
          <p:cNvPicPr>
            <a:picLocks noGrp="1" noChangeAspect="1"/>
          </p:cNvPicPr>
          <p:nvPr>
            <p:ph sz="quarter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45050" y="2417763"/>
            <a:ext cx="3886200" cy="2914650"/>
          </a:xfrm>
        </p:spPr>
      </p:pic>
    </p:spTree>
  </p:cSld>
  <p:clrMapOvr>
    <a:masterClrMapping/>
  </p:clrMapOvr>
  <p:transition spd="med" advTm="6000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sz="3600" dirty="0" smtClean="0"/>
              <a:t>Unsere Meeresschwämme am </a:t>
            </a:r>
            <a:r>
              <a:rPr lang="de-DE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19.07.11</a:t>
            </a:r>
            <a:endParaRPr lang="de-DE" sz="3600" dirty="0"/>
          </a:p>
        </p:txBody>
      </p:sp>
      <p:pic>
        <p:nvPicPr>
          <p:cNvPr id="5" name="Inhaltsplatzhalter 4" descr="MINT 068.JPG"/>
          <p:cNvPicPr>
            <a:picLocks noGrp="1" noChangeAspect="1"/>
          </p:cNvPicPr>
          <p:nvPr>
            <p:ph sz="quarter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1500" y="2357438"/>
            <a:ext cx="3886200" cy="2914650"/>
          </a:xfrm>
        </p:spPr>
      </p:pic>
      <p:pic>
        <p:nvPicPr>
          <p:cNvPr id="6" name="Inhaltsplatzhalter 5" descr="MINT 067.JPG"/>
          <p:cNvPicPr>
            <a:picLocks noGrp="1" noChangeAspect="1"/>
          </p:cNvPicPr>
          <p:nvPr>
            <p:ph sz="quarter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45050" y="2417763"/>
            <a:ext cx="3886200" cy="2914650"/>
          </a:xfrm>
        </p:spPr>
      </p:pic>
    </p:spTree>
  </p:cSld>
  <p:clrMapOvr>
    <a:masterClrMapping/>
  </p:clrMapOvr>
  <p:transition spd="med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platzhalt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dirty="0" smtClean="0">
                <a:solidFill>
                  <a:schemeClr val="tx2"/>
                </a:solidFill>
              </a:rPr>
              <a:t>Das Mittelalter am </a:t>
            </a:r>
            <a:r>
              <a:rPr lang="de-DE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19.07.11</a:t>
            </a:r>
            <a:endParaRPr lang="de-DE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" name="Bildplatzhalter 6" descr="MINT 081.JPG"/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effectLst>
            <a:softEdge rad="112500"/>
          </a:effectLst>
        </p:spPr>
      </p:pic>
    </p:spTree>
  </p:cSld>
  <p:clrMapOvr>
    <a:masterClrMapping/>
  </p:clrMapOvr>
  <p:transition spd="med"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platzhalt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viele Schmetterlinge</a:t>
            </a:r>
            <a:endParaRPr lang="de-DE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Bildplatzhalter 14" descr="MINT 098.JPG"/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2818234" y="110668"/>
            <a:ext cx="4500594" cy="4564962"/>
          </a:xfrm>
          <a:effectLst>
            <a:softEdge rad="112500"/>
          </a:effectLst>
        </p:spPr>
      </p:pic>
    </p:spTree>
  </p:cSld>
  <p:clrMapOvr>
    <a:masterClrMapping/>
  </p:clrMapOvr>
  <p:transition spd="med" advTm="8000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smtClean="0"/>
          </a:p>
        </p:txBody>
      </p:sp>
      <p:pic>
        <p:nvPicPr>
          <p:cNvPr id="8" name="Inhaltsplatzhalter 7" descr="MINT 097.JPG"/>
          <p:cNvPicPr>
            <a:picLocks noGrp="1" noChangeAspect="1"/>
          </p:cNvPicPr>
          <p:nvPr>
            <p:ph sz="quarter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852"/>
            <a:ext cx="4786346" cy="3589760"/>
          </a:xfrm>
          <a:effectLst>
            <a:softEdge rad="112500"/>
          </a:effectLst>
        </p:spPr>
      </p:pic>
      <p:pic>
        <p:nvPicPr>
          <p:cNvPr id="6" name="Inhaltsplatzhalter 5" descr="MINT 094.JPG"/>
          <p:cNvPicPr>
            <a:picLocks noGrp="1" noChangeAspect="1"/>
          </p:cNvPicPr>
          <p:nvPr>
            <p:ph sz="quarter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0544" y="2844304"/>
            <a:ext cx="4743456" cy="4013696"/>
          </a:xfrm>
          <a:effectLst>
            <a:softEdge rad="112500"/>
          </a:effectLst>
        </p:spPr>
      </p:pic>
    </p:spTree>
  </p:cSld>
  <p:clrMapOvr>
    <a:masterClrMapping/>
  </p:clrMapOvr>
  <p:transition spd="med" advTm="8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smtClean="0"/>
          </a:p>
        </p:txBody>
      </p:sp>
      <p:pic>
        <p:nvPicPr>
          <p:cNvPr id="5" name="Inhaltsplatzhalter 4" descr="MINT 087.JPG"/>
          <p:cNvPicPr>
            <a:picLocks noGrp="1" noChangeAspect="1"/>
          </p:cNvPicPr>
          <p:nvPr>
            <p:ph sz="quarter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35378">
            <a:off x="243503" y="3170118"/>
            <a:ext cx="4460936" cy="3345702"/>
          </a:xfrm>
          <a:effectLst>
            <a:softEdge rad="112500"/>
          </a:effectLst>
        </p:spPr>
      </p:pic>
      <p:pic>
        <p:nvPicPr>
          <p:cNvPr id="8" name="Inhaltsplatzhalter 7" descr="MINT 088.JPG"/>
          <p:cNvPicPr>
            <a:picLocks noGrp="1" noChangeAspect="1"/>
          </p:cNvPicPr>
          <p:nvPr>
            <p:ph sz="quarter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76837">
            <a:off x="5168583" y="380333"/>
            <a:ext cx="3710804" cy="2783103"/>
          </a:xfrm>
          <a:effectLst>
            <a:softEdge rad="112500"/>
          </a:effectLst>
        </p:spPr>
      </p:pic>
      <p:pic>
        <p:nvPicPr>
          <p:cNvPr id="1026" name="Picture 2" descr="C:\Users\Jenny\Downloads\Pictures\2011-07-20 MINT\EIFEL\MINT 096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48018" cy="2961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Jenny\Downloads\Pictures\2011-07-20 MINT\EIFEL\MINT 097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8858" y="4004143"/>
            <a:ext cx="3805142" cy="2853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9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smtClean="0"/>
          </a:p>
        </p:txBody>
      </p:sp>
      <p:pic>
        <p:nvPicPr>
          <p:cNvPr id="12" name="Inhaltsplatzhalter 11" descr="MINT 090.JPG"/>
          <p:cNvPicPr>
            <a:picLocks noGrp="1" noChangeAspect="1"/>
          </p:cNvPicPr>
          <p:nvPr>
            <p:ph sz="quarter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1000108"/>
            <a:ext cx="4157145" cy="3117859"/>
          </a:xfrm>
          <a:effectLst>
            <a:softEdge rad="112500"/>
          </a:effectLst>
        </p:spPr>
      </p:pic>
      <p:pic>
        <p:nvPicPr>
          <p:cNvPr id="13" name="Inhaltsplatzhalter 12" descr="MINT 095.JPG"/>
          <p:cNvPicPr>
            <a:picLocks noGrp="1" noChangeAspect="1"/>
          </p:cNvPicPr>
          <p:nvPr>
            <p:ph sz="quarter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5050" y="2418282"/>
            <a:ext cx="3886200" cy="2913611"/>
          </a:xfrm>
          <a:effectLst>
            <a:softEdge rad="112500"/>
          </a:effectLst>
        </p:spPr>
      </p:pic>
    </p:spTree>
  </p:cSld>
  <p:clrMapOvr>
    <a:masterClrMapping/>
  </p:clrMapOvr>
  <p:transition spd="med" advTm="800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smtClean="0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571500" y="357188"/>
            <a:ext cx="8286750" cy="890587"/>
          </a:xfrm>
          <a:ln>
            <a:headEnd/>
            <a:tailEnd/>
          </a:ln>
        </p:spPr>
        <p:txBody>
          <a:bodyPr/>
          <a:lstStyle/>
          <a:p>
            <a:r>
              <a:rPr lang="de-DE" smtClean="0">
                <a:solidFill>
                  <a:srgbClr val="FFFFFF"/>
                </a:solidFill>
              </a:rPr>
              <a:t>SO VIELE BLAUE SCHMETTERLINGE</a:t>
            </a:r>
          </a:p>
        </p:txBody>
      </p:sp>
      <p:pic>
        <p:nvPicPr>
          <p:cNvPr id="5" name="Inhaltsplatzhalter 4" descr="imagesCA1B7S1X.jp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2520">
            <a:off x="1501775" y="1616075"/>
            <a:ext cx="6234113" cy="4857750"/>
          </a:xfrm>
        </p:spPr>
      </p:pic>
    </p:spTree>
  </p:cSld>
  <p:clrMapOvr>
    <a:masterClrMapping/>
  </p:clrMapOvr>
  <p:transition spd="med" advTm="8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dirty="0" smtClean="0"/>
              <a:t>Die Helenenquelle am </a:t>
            </a:r>
            <a:r>
              <a:rPr lang="de-DE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19.07.11</a:t>
            </a:r>
            <a:endParaRPr lang="de-DE" dirty="0"/>
          </a:p>
        </p:txBody>
      </p:sp>
      <p:pic>
        <p:nvPicPr>
          <p:cNvPr id="4" name="Inhaltsplatzhalter 3" descr="006637_03af5775.jp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14563" y="1571625"/>
            <a:ext cx="5357812" cy="5286375"/>
          </a:xfrm>
        </p:spPr>
      </p:pic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500063" y="2428875"/>
            <a:ext cx="1143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r>
              <a:rPr lang="de-DE"/>
              <a:t>Unsere Rettung für den Tag</a:t>
            </a:r>
          </a:p>
        </p:txBody>
      </p:sp>
    </p:spTree>
  </p:cSld>
  <p:clrMapOvr>
    <a:masterClrMapping/>
  </p:clrMapOvr>
  <p:transition spd="med" advTm="1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Die Ankunft in Gerolstein </a:t>
            </a:r>
            <a:r>
              <a:rPr lang="de-DE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18.07.11</a:t>
            </a:r>
            <a:endParaRPr lang="de-DE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idx="2"/>
          </p:nvPr>
        </p:nvSpPr>
        <p:spPr>
          <a:xfrm>
            <a:off x="500063" y="1785938"/>
            <a:ext cx="1600200" cy="4343400"/>
          </a:xfrm>
        </p:spPr>
        <p:txBody>
          <a:bodyPr>
            <a:normAutofit/>
          </a:bodyPr>
          <a:lstStyle/>
          <a:p>
            <a:pPr fontAlgn="auto">
              <a:buFont typeface="Wingdings"/>
              <a:buNone/>
              <a:defRPr/>
            </a:pPr>
            <a:r>
              <a:rPr lang="de-D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Und los geht’s mit der Wanderung </a:t>
            </a:r>
            <a:r>
              <a:rPr lang="de-DE" dirty="0" smtClean="0"/>
              <a:t>.</a:t>
            </a:r>
            <a:endParaRPr lang="de-DE" dirty="0"/>
          </a:p>
        </p:txBody>
      </p:sp>
      <p:pic>
        <p:nvPicPr>
          <p:cNvPr id="5" name="Inhaltsplatzhalter 4" descr="MINT 026.JPG"/>
          <p:cNvPicPr>
            <a:picLocks noGrp="1" noChangeAspect="1"/>
          </p:cNvPicPr>
          <p:nvPr>
            <p:ph sz="quarter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5738" y="1753292"/>
            <a:ext cx="5893724" cy="4418215"/>
          </a:xfrm>
          <a:effectLst>
            <a:softEdge rad="112500"/>
          </a:effectLst>
        </p:spPr>
      </p:pic>
      <p:pic>
        <p:nvPicPr>
          <p:cNvPr id="2050" name="Picture 2" descr="C:\Users\Jenny\AppData\Local\Microsoft\Windows\Temporary Internet Files\Content.IE5\FEC297CS\MC900335745[1].wm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4857750"/>
            <a:ext cx="13874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7000">
    <p:wipe dir="d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596" y="273050"/>
            <a:ext cx="8391556" cy="86995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dirty="0" smtClean="0"/>
              <a:t>Der Rockeyskyllerkopf am </a:t>
            </a:r>
            <a:r>
              <a:rPr lang="de-DE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19.07.11</a:t>
            </a:r>
            <a:endParaRPr lang="de-DE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 rot="21350827">
            <a:off x="584200" y="2124075"/>
            <a:ext cx="1600200" cy="4343400"/>
          </a:xfrm>
          <a:ln>
            <a:headEnd/>
            <a:tailEnd/>
          </a:ln>
        </p:spPr>
        <p:txBody>
          <a:bodyPr/>
          <a:lstStyle/>
          <a:p>
            <a:r>
              <a:rPr lang="de-DE" smtClean="0">
                <a:solidFill>
                  <a:srgbClr val="FFFFFF"/>
                </a:solidFill>
              </a:rPr>
              <a:t>Hier waren wir mit unserem Geologen.</a:t>
            </a:r>
          </a:p>
        </p:txBody>
      </p:sp>
      <p:pic>
        <p:nvPicPr>
          <p:cNvPr id="5" name="Inhaltsplatzhalter 4" descr="800px-Rockeskyller_Kopf_1.jp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417004">
            <a:off x="2763838" y="1654175"/>
            <a:ext cx="5892800" cy="4672013"/>
          </a:xfrm>
        </p:spPr>
      </p:pic>
      <p:pic>
        <p:nvPicPr>
          <p:cNvPr id="7" name="Picture 2" descr="C:\Users\Jenny\AppData\Local\Microsoft\Windows\Temporary Internet Files\Content.IE5\FEC297CS\MC900335745[1].wm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50" y="5072063"/>
            <a:ext cx="16129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5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platzhalt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mtClean="0"/>
          </a:p>
        </p:txBody>
      </p:sp>
      <p:sp>
        <p:nvSpPr>
          <p:cNvPr id="29699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Weiter geht´s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813" y="2500313"/>
            <a:ext cx="6364287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6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472 0.19329 C -0.62326 0.18982 -0.61215 0.18773 -0.60121 0.1831 C -0.59184 0.17917 -0.5842 0.1669 -0.57795 0.1588 C -0.57673 0.15718 -0.57448 0.15787 -0.57274 0.15695 C -0.57048 0.15579 -0.56805 0.1544 -0.56597 0.15278 C -0.56059 0.14907 -0.55868 0.14514 -0.55277 0.14282 C -0.52482 0.12014 -0.44427 0.12917 -0.43229 0.1287 C -0.40364 0.12616 -0.37621 0.11829 -0.34704 0.11435 C -0.31927 0.11042 -0.31961 0.11204 -0.27829 0.11042 C -0.2651 0.10625 -0.25173 0.10486 -0.23836 0.10232 C -0.22882 0.10046 -0.20989 0.0963 -0.20989 0.09653 C -0.19635 0.08796 -0.18298 0.07894 -0.16788 0.07616 C -0.15607 0.0706 -0.14288 0.06343 -0.12951 0.05787 C -0.12222 0.04954 -0.13038 0.05718 -0.11441 0.05185 C -0.09791 0.04583 -0.0842 0.0382 -0.06892 0.03171 C -0.05729 0.01921 -0.02569 0.01713 -0.01388 0.01551 C 0.01684 0.00347 0.03577 -0.00509 0.06615 -0.0088 C 0.09063 -0.01643 0.05348 -0.00532 0.11997 -0.01481 C 0.12466 -0.01574 0.13108 -0.02014 0.13664 -0.02292 C 0.15174 -0.03055 0.14948 -0.0287 0.16667 -0.0331 C 0.17049 -0.03287 0.21059 -0.03264 0.22535 -0.02893 C 0.22882 -0.02801 0.23195 -0.02593 0.23525 -0.025 C 0.24306 -0.02315 0.25868 -0.02083 0.25868 -0.0206 C 0.2665 -0.01782 0.26268 -0.01944 0.27379 -0.01481 C 0.27553 -0.01412 0.27882 -0.01273 0.27882 -0.0125 C 0.28421 -0.00625 0.28785 -0.00393 0.29549 -0.00278 C 0.30539 -0.00116 0.3257 0.00139 0.3257 0.00162 C 0.33056 0.00347 0.33577 0.00532 0.3408 0.00741 C 0.34775 0.01019 0.36077 0.01759 0.36077 0.01782 C 0.36632 0.02407 0.37535 0.02454 0.38247 0.02755 C 0.44358 0.07847 0.51303 0.07269 0.58507 0.07407 C 0.61441 0.08333 0.60365 0.07755 0.66042 0.07407 C 0.68612 0.07083 0.71146 0.06482 0.73733 0.06204 C 0.74775 0.05556 0.74462 0.05625 0.76077 0.05579 C 0.79636 0.05463 0.8323 0.05463 0.86789 0.05394 C 0.90053 0.04028 0.93733 0.05232 0.97171 0.04769 C 0.96511 0.05046 0.96841 0.04977 0.96164 0.04977 " pathEditMode="relative" rAng="0" ptsTypes="ffffffffffffffffffffffffffffffffffffA">
                                      <p:cBhvr>
                                        <p:cTn id="6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300" y="-1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dirty="0" smtClean="0"/>
              <a:t>Das Denkmal am </a:t>
            </a:r>
            <a:r>
              <a:rPr lang="de-DE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19.07.11</a:t>
            </a:r>
            <a:endParaRPr lang="de-DE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500063" y="1500188"/>
            <a:ext cx="8286750" cy="5357812"/>
          </a:xfrm>
          <a:ln>
            <a:headEnd/>
            <a:tailEnd/>
          </a:ln>
        </p:spPr>
        <p:txBody>
          <a:bodyPr/>
          <a:lstStyle/>
          <a:p>
            <a:endParaRPr lang="de-DE" smtClean="0">
              <a:solidFill>
                <a:srgbClr val="FFFFFF"/>
              </a:solidFill>
            </a:endParaRPr>
          </a:p>
        </p:txBody>
      </p:sp>
      <p:pic>
        <p:nvPicPr>
          <p:cNvPr id="5" name="Inhaltsplatzhalter 4" descr="MINT 101.JPG"/>
          <p:cNvPicPr>
            <a:picLocks noGrp="1" noChangeAspect="1"/>
          </p:cNvPicPr>
          <p:nvPr>
            <p:ph sz="quarter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57313" y="1741488"/>
            <a:ext cx="6821487" cy="5116512"/>
          </a:xfrm>
        </p:spPr>
      </p:pic>
    </p:spTree>
  </p:cSld>
  <p:clrMapOvr>
    <a:masterClrMapping/>
  </p:clrMapOvr>
  <p:transition spd="med" advTm="9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5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smtClean="0"/>
          </a:p>
        </p:txBody>
      </p:sp>
      <p:pic>
        <p:nvPicPr>
          <p:cNvPr id="7" name="Inhaltsplatzhalter 6" descr="MINT 102.JPG"/>
          <p:cNvPicPr>
            <a:picLocks noGrp="1" noChangeAspect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10" y="2786058"/>
            <a:ext cx="4019572" cy="3014679"/>
          </a:xfrm>
          <a:effectLst>
            <a:softEdge rad="112500"/>
          </a:effectLst>
        </p:spPr>
      </p:pic>
      <p:sp>
        <p:nvSpPr>
          <p:cNvPr id="5" name="Textplatzhalter 4"/>
          <p:cNvSpPr>
            <a:spLocks noGrp="1"/>
          </p:cNvSpPr>
          <p:nvPr>
            <p:ph type="body" sz="quarter" idx="1"/>
          </p:nvPr>
        </p:nvSpPr>
        <p:spPr>
          <a:xfrm>
            <a:off x="1643063" y="1857375"/>
            <a:ext cx="5857875" cy="64293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sz="28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Spendenschild und unser Begleiter </a:t>
            </a:r>
            <a:endParaRPr lang="de-DE" sz="2800" b="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3"/>
          </p:nvPr>
        </p:nvSpPr>
        <p:spPr>
          <a:xfrm>
            <a:off x="571472" y="214290"/>
            <a:ext cx="8358246" cy="1071546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sz="24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Von Sehenswürdigkeit zur Sehenswürdigkeit am </a:t>
            </a:r>
            <a:r>
              <a:rPr lang="de-DE" sz="3200" b="0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19.07.11</a:t>
            </a:r>
            <a:endParaRPr lang="de-DE" sz="3200" b="0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2" name="Inhaltsplatzhalter 11" descr="MINT 103.JPG"/>
          <p:cNvPicPr>
            <a:picLocks noGrp="1" noChangeAspect="1"/>
          </p:cNvPicPr>
          <p:nvPr>
            <p:ph sz="quarter" idx="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2" y="2643182"/>
            <a:ext cx="3886200" cy="3242039"/>
          </a:xfrm>
          <a:effectLst>
            <a:softEdge rad="112500"/>
          </a:effectLst>
        </p:spPr>
      </p:pic>
    </p:spTree>
  </p:cSld>
  <p:clrMapOvr>
    <a:masterClrMapping/>
  </p:clrMapOvr>
  <p:transition spd="med" advTm="9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3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smtClean="0"/>
          </a:p>
        </p:txBody>
      </p:sp>
      <p:pic>
        <p:nvPicPr>
          <p:cNvPr id="9" name="Inhaltsplatzhalter 8" descr="MINT 106.JPG"/>
          <p:cNvPicPr>
            <a:picLocks noGrp="1" noChangeAspect="1"/>
          </p:cNvPicPr>
          <p:nvPr>
            <p:ph sz="quarter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24548">
            <a:off x="227206" y="2175349"/>
            <a:ext cx="4438660" cy="3328995"/>
          </a:xfrm>
          <a:effectLst>
            <a:softEdge rad="112500"/>
          </a:effectLst>
        </p:spPr>
      </p:pic>
      <p:pic>
        <p:nvPicPr>
          <p:cNvPr id="8" name="Inhaltsplatzhalter 7" descr="MINT 105.JPG"/>
          <p:cNvPicPr>
            <a:picLocks noGrp="1" noChangeAspect="1"/>
          </p:cNvPicPr>
          <p:nvPr>
            <p:ph sz="quarter" idx="4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800" y="2643182"/>
            <a:ext cx="3886200" cy="2914650"/>
          </a:xfrm>
          <a:effectLst>
            <a:softEdge rad="112500"/>
          </a:effectLst>
        </p:spPr>
      </p:pic>
      <p:sp>
        <p:nvSpPr>
          <p:cNvPr id="5" name="Textplatzhalter 4"/>
          <p:cNvSpPr>
            <a:spLocks noGrp="1"/>
          </p:cNvSpPr>
          <p:nvPr>
            <p:ph type="body" sz="quarter" idx="1"/>
          </p:nvPr>
        </p:nvSpPr>
        <p:spPr>
          <a:xfrm>
            <a:off x="642938" y="428625"/>
            <a:ext cx="3886200" cy="785813"/>
          </a:xfrm>
        </p:spPr>
        <p:txBody>
          <a:bodyPr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de-DE" sz="6000" b="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die</a:t>
            </a:r>
            <a:endParaRPr lang="de-DE" sz="6000" b="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3"/>
          </p:nvPr>
        </p:nvSpPr>
        <p:spPr>
          <a:xfrm>
            <a:off x="4500563" y="428625"/>
            <a:ext cx="3886200" cy="785813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sz="6000" b="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Aussicht</a:t>
            </a:r>
            <a:endParaRPr lang="de-DE" sz="6000" b="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01 Love Me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3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 build="p" animBg="1"/>
      <p:bldP spid="5" grpId="1" build="p" animBg="1"/>
      <p:bldP spid="6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r>
              <a:rPr lang="de-DE" smtClean="0"/>
              <a:t>Tututu tutu</a:t>
            </a:r>
          </a:p>
        </p:txBody>
      </p:sp>
      <p:sp>
        <p:nvSpPr>
          <p:cNvPr id="5" name="Textplatzhalter 2"/>
          <p:cNvSpPr txBox="1">
            <a:spLocks/>
          </p:cNvSpPr>
          <p:nvPr/>
        </p:nvSpPr>
        <p:spPr bwMode="auto">
          <a:xfrm rot="5400000">
            <a:off x="6072188" y="1357312"/>
            <a:ext cx="245745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19088" indent="-319088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endParaRPr lang="de-DE" sz="2900"/>
          </a:p>
        </p:txBody>
      </p:sp>
      <p:sp>
        <p:nvSpPr>
          <p:cNvPr id="7" name="Textplatzhalter 2"/>
          <p:cNvSpPr txBox="1">
            <a:spLocks/>
          </p:cNvSpPr>
          <p:nvPr/>
        </p:nvSpPr>
        <p:spPr bwMode="auto">
          <a:xfrm rot="5400000">
            <a:off x="3807619" y="475456"/>
            <a:ext cx="2382838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19088" indent="-319088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endParaRPr lang="de-DE" sz="2900"/>
          </a:p>
        </p:txBody>
      </p:sp>
      <p:sp>
        <p:nvSpPr>
          <p:cNvPr id="8" name="Textplatzhalter 5"/>
          <p:cNvSpPr txBox="1">
            <a:spLocks/>
          </p:cNvSpPr>
          <p:nvPr/>
        </p:nvSpPr>
        <p:spPr>
          <a:xfrm>
            <a:off x="571472" y="857232"/>
            <a:ext cx="6286544" cy="2571768"/>
          </a:xfrm>
          <a:prstGeom prst="rect">
            <a:avLst/>
          </a:prstGeom>
        </p:spPr>
        <p:txBody>
          <a:bodyPr/>
          <a:lstStyle/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de-DE" sz="5400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Die Fahrt mit dem Schienenbus (Eifelquerbahn)</a:t>
            </a:r>
            <a:endParaRPr lang="de-DE" sz="5400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med" advTm="7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 animBg="1"/>
      <p:bldP spid="7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smtClean="0"/>
          </a:p>
        </p:txBody>
      </p:sp>
      <p:pic>
        <p:nvPicPr>
          <p:cNvPr id="5" name="Inhaltsplatzhalter 4" descr="MINT 107.JPG"/>
          <p:cNvPicPr>
            <a:picLocks noGrp="1" noChangeAspect="1"/>
          </p:cNvPicPr>
          <p:nvPr>
            <p:ph sz="quarter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1500" y="500063"/>
            <a:ext cx="3886200" cy="2914650"/>
          </a:xfrm>
        </p:spPr>
      </p:pic>
      <p:pic>
        <p:nvPicPr>
          <p:cNvPr id="6" name="Inhaltsplatzhalter 5" descr="MINT 108.JPG"/>
          <p:cNvPicPr>
            <a:picLocks noGrp="1" noChangeAspect="1"/>
          </p:cNvPicPr>
          <p:nvPr>
            <p:ph sz="quarter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57750" y="500063"/>
            <a:ext cx="3790950" cy="2843212"/>
          </a:xfrm>
        </p:spPr>
      </p:pic>
      <p:pic>
        <p:nvPicPr>
          <p:cNvPr id="8" name="Grafik 7" descr="MINT 109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0" y="3929063"/>
            <a:ext cx="3571875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7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Von außen</a:t>
            </a:r>
          </a:p>
        </p:txBody>
      </p:sp>
      <p:pic>
        <p:nvPicPr>
          <p:cNvPr id="5" name="Inhaltsplatzhalter 4" descr="MINT 110.JPG"/>
          <p:cNvPicPr>
            <a:picLocks noGrp="1" noChangeAspect="1"/>
          </p:cNvPicPr>
          <p:nvPr>
            <p:ph sz="quarter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4313" y="1571625"/>
            <a:ext cx="4348162" cy="4475163"/>
          </a:xfrm>
        </p:spPr>
      </p:pic>
      <p:pic>
        <p:nvPicPr>
          <p:cNvPr id="6" name="Inhaltsplatzhalter 5" descr="MINT 111.JPG"/>
          <p:cNvPicPr>
            <a:picLocks noGrp="1" noChangeAspect="1"/>
          </p:cNvPicPr>
          <p:nvPr>
            <p:ph sz="quarter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14875" y="1571625"/>
            <a:ext cx="4016375" cy="4500563"/>
          </a:xfrm>
        </p:spPr>
      </p:pic>
    </p:spTree>
  </p:cSld>
  <p:clrMapOvr>
    <a:masterClrMapping/>
  </p:clrMapOvr>
  <p:transition spd="med" advTm="7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Die Lokomotive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ln>
            <a:headEnd/>
            <a:tailEnd/>
          </a:ln>
        </p:spPr>
        <p:txBody>
          <a:bodyPr/>
          <a:lstStyle/>
          <a:p>
            <a:r>
              <a:rPr lang="de-DE" smtClean="0">
                <a:solidFill>
                  <a:srgbClr val="FFFFFF"/>
                </a:solidFill>
              </a:rPr>
              <a:t>Unsere letzte Station</a:t>
            </a:r>
          </a:p>
        </p:txBody>
      </p:sp>
      <p:pic>
        <p:nvPicPr>
          <p:cNvPr id="5" name="Inhaltsplatzhalter 4" descr="MINT 112.JPG"/>
          <p:cNvPicPr>
            <a:picLocks noGrp="1" noChangeAspect="1"/>
          </p:cNvPicPr>
          <p:nvPr>
            <p:ph sz="quarter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16200" y="1752600"/>
            <a:ext cx="5892800" cy="4419600"/>
          </a:xfrm>
        </p:spPr>
      </p:pic>
    </p:spTree>
  </p:cSld>
  <p:clrMapOvr>
    <a:masterClrMapping/>
  </p:clrMapOvr>
  <p:transition spd="med" advTm="12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Untertitel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endParaRPr lang="de-DE" smtClean="0"/>
          </a:p>
        </p:txBody>
      </p:sp>
      <p:sp>
        <p:nvSpPr>
          <p:cNvPr id="5" name="Textplatzhalter 5"/>
          <p:cNvSpPr txBox="1">
            <a:spLocks/>
          </p:cNvSpPr>
          <p:nvPr/>
        </p:nvSpPr>
        <p:spPr>
          <a:xfrm>
            <a:off x="1285852" y="1214422"/>
            <a:ext cx="6286544" cy="2571768"/>
          </a:xfrm>
          <a:prstGeom prst="rect">
            <a:avLst/>
          </a:prstGeom>
        </p:spPr>
        <p:txBody>
          <a:bodyPr/>
          <a:lstStyle/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de-DE" sz="5400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Und ab geht’s nach Hause </a:t>
            </a:r>
            <a:endParaRPr lang="de-DE" sz="5400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7" name="Picture 2" descr="C:\Users\Jenny\AppData\Local\Microsoft\Windows\Temporary Internet Files\Content.IE5\FEC297CS\MC900335745[1].wm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3" y="2714625"/>
            <a:ext cx="3608387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Durch den Wald </a:t>
            </a:r>
            <a:r>
              <a:rPr lang="de-DE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18.07.11</a:t>
            </a:r>
            <a:endParaRPr lang="de-DE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nhaltsplatzhalter 7" descr="MINT 028.JPG"/>
          <p:cNvPicPr>
            <a:picLocks noGrp="1" noChangeAspect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14325" y="2986081"/>
            <a:ext cx="3886200" cy="2914650"/>
          </a:xfrm>
          <a:effectLst>
            <a:softEdge rad="112500"/>
          </a:effectLst>
        </p:spPr>
      </p:pic>
      <p:pic>
        <p:nvPicPr>
          <p:cNvPr id="7" name="Inhaltsplatzhalter 6" descr="MINT 029.JPG"/>
          <p:cNvPicPr>
            <a:picLocks noGrp="1" noChangeAspect="1"/>
          </p:cNvPicPr>
          <p:nvPr>
            <p:ph sz="quarter" idx="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2772294"/>
            <a:ext cx="3886200" cy="2913611"/>
          </a:xfrm>
          <a:effectLst>
            <a:softEdge rad="112500"/>
          </a:effectLst>
        </p:spPr>
      </p:pic>
      <p:sp>
        <p:nvSpPr>
          <p:cNvPr id="5" name="Textplatzhalter 4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3976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Der Weg</a:t>
            </a:r>
            <a:endParaRPr lang="de-DE" b="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3"/>
          </p:nvPr>
        </p:nvSpPr>
        <p:spPr>
          <a:xfrm rot="439652">
            <a:off x="5026025" y="2106613"/>
            <a:ext cx="3886200" cy="64135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Abgrund</a:t>
            </a:r>
            <a:endParaRPr lang="de-DE" b="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8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7158" y="228600"/>
            <a:ext cx="8572560" cy="990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Die Berge auf dem Weg </a:t>
            </a:r>
            <a:r>
              <a:rPr lang="de-DE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18.07.11</a:t>
            </a:r>
            <a:endParaRPr lang="de-DE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nhaltsplatzhalter 4" descr="MINT 027.JPG"/>
          <p:cNvPicPr>
            <a:picLocks noGrp="1" noChangeAspect="1"/>
          </p:cNvPicPr>
          <p:nvPr>
            <p:ph sz="quarter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09600" y="2418282"/>
            <a:ext cx="3886200" cy="2913611"/>
          </a:xfrm>
          <a:effectLst>
            <a:softEdge rad="112500"/>
          </a:effectLst>
        </p:spPr>
      </p:pic>
      <p:pic>
        <p:nvPicPr>
          <p:cNvPr id="6" name="Inhaltsplatzhalter 5" descr="MINT 031.JPG"/>
          <p:cNvPicPr>
            <a:picLocks noGrp="1" noChangeAspect="1"/>
          </p:cNvPicPr>
          <p:nvPr>
            <p:ph sz="quarter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5050" y="2418282"/>
            <a:ext cx="3886200" cy="2913611"/>
          </a:xfrm>
          <a:effectLst>
            <a:softEdge rad="112500"/>
          </a:effectLst>
        </p:spPr>
      </p:pic>
    </p:spTree>
  </p:cSld>
  <p:clrMapOvr>
    <a:masterClrMapping/>
  </p:clrMapOvr>
  <p:transition spd="med" advTm="8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dirty="0" smtClean="0"/>
              <a:t>Zwei Bergwerke </a:t>
            </a:r>
            <a:r>
              <a:rPr lang="de-DE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18.07.11</a:t>
            </a:r>
            <a:endParaRPr lang="de-DE" dirty="0"/>
          </a:p>
        </p:txBody>
      </p:sp>
      <p:pic>
        <p:nvPicPr>
          <p:cNvPr id="5" name="Inhaltsplatzhalter 4" descr="MINT 033.JPG"/>
          <p:cNvPicPr>
            <a:picLocks noGrp="1" noChangeAspect="1"/>
          </p:cNvPicPr>
          <p:nvPr>
            <p:ph sz="quarter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3747014">
            <a:off x="604838" y="2725738"/>
            <a:ext cx="3886200" cy="2914650"/>
          </a:xfrm>
        </p:spPr>
      </p:pic>
      <p:pic>
        <p:nvPicPr>
          <p:cNvPr id="6" name="Inhaltsplatzhalter 5" descr="MINT 034.JPG"/>
          <p:cNvPicPr>
            <a:picLocks noGrp="1" noChangeAspect="1"/>
          </p:cNvPicPr>
          <p:nvPr>
            <p:ph sz="quarter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72063" y="2286000"/>
            <a:ext cx="3886200" cy="2914650"/>
          </a:xfrm>
        </p:spPr>
      </p:pic>
    </p:spTree>
  </p:cSld>
  <p:clrMapOvr>
    <a:masterClrMapping/>
  </p:clrMapOvr>
  <p:transition spd="med" advTm="8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dirty="0" smtClean="0"/>
              <a:t>Ab in die Jugendherberge , essen und ins Zimmer</a:t>
            </a:r>
            <a:endParaRPr lang="de-DE" dirty="0"/>
          </a:p>
        </p:txBody>
      </p:sp>
      <p:pic>
        <p:nvPicPr>
          <p:cNvPr id="1026" name="Picture 2" descr="C:\Users\Jenny\AppData\Local\Microsoft\Windows\Temporary Internet Files\Content.IE5\H3YTLB2A\MC900324206[1].wm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5" y="2500313"/>
            <a:ext cx="3794125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Jenny\AppData\Local\Microsoft\Windows\Temporary Internet Files\Content.IE5\FEC297CS\MC900319602[1].wm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1668463"/>
            <a:ext cx="4429125" cy="431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Inhaltsplatzhalter 6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  <p:transition spd="med" advTm="3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sz="48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Und</a:t>
            </a:r>
            <a:r>
              <a:rPr lang="de-DE" sz="48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de-DE" sz="48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schon</a:t>
            </a:r>
            <a:r>
              <a:rPr lang="de-DE" sz="48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de-DE" sz="48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geht’s</a:t>
            </a:r>
            <a:r>
              <a:rPr lang="de-DE" sz="48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de-DE" sz="48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schlafen</a:t>
            </a:r>
            <a:endParaRPr lang="de-DE" sz="4800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C:\Users\Jenny\AppData\Local\Microsoft\Windows\Temporary Internet Files\Content.IE5\IUZ52711\MC900319602[1].wm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00188"/>
            <a:ext cx="9144000" cy="53578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14414" y="1000108"/>
            <a:ext cx="6477000" cy="18288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b="1" i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19.07.2011</a:t>
            </a:r>
            <a:r>
              <a:rPr lang="de-D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de-D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de-DE" b="1" i="1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weiter geht's</a:t>
            </a:r>
            <a:endParaRPr lang="de-DE" b="1" i="1" cap="none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de-DE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Wandern und und und </a:t>
            </a:r>
            <a:endParaRPr lang="de-DE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Jenny\AppData\Local\Microsoft\Windows\Temporary Internet Files\Content.IE5\FEC297CS\MC900335745[1].wm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5" y="2071688"/>
            <a:ext cx="3608388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317070" cy="990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 Naturkundemuseum </a:t>
            </a:r>
            <a:r>
              <a:rPr lang="de-DE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19.07.11</a:t>
            </a:r>
            <a:endParaRPr lang="de-DE" dirty="0"/>
          </a:p>
        </p:txBody>
      </p:sp>
      <p:pic>
        <p:nvPicPr>
          <p:cNvPr id="4" name="Inhaltsplatzhalter 3" descr="MINT 038.JPG"/>
          <p:cNvPicPr>
            <a:picLocks noGrp="1" noChangeAspect="1"/>
          </p:cNvPicPr>
          <p:nvPr>
            <p:ph sz="quarter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014257" y="2271967"/>
            <a:ext cx="5031332" cy="3773499"/>
          </a:xfrm>
          <a:effectLst>
            <a:softEdge rad="112500"/>
          </a:effectLst>
        </p:spPr>
      </p:pic>
    </p:spTree>
  </p:cSld>
  <p:clrMapOvr>
    <a:masterClrMapping/>
  </p:clrMapOvr>
  <p:transition spd="med" advTm="15000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lathea">
  <a:themeElements>
    <a:clrScheme name="Benutzerdefiniert 15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694F07"/>
      </a:accent1>
      <a:accent2>
        <a:srgbClr val="92D050"/>
      </a:accent2>
      <a:accent3>
        <a:srgbClr val="A78470"/>
      </a:accent3>
      <a:accent4>
        <a:srgbClr val="C87D0E"/>
      </a:accent4>
      <a:accent5>
        <a:srgbClr val="2A1F03"/>
      </a:accent5>
      <a:accent6>
        <a:srgbClr val="6B4C2C"/>
      </a:accent6>
      <a:hlink>
        <a:srgbClr val="A17242"/>
      </a:hlink>
      <a:folHlink>
        <a:srgbClr val="A19574"/>
      </a:folHlink>
    </a:clrScheme>
    <a:fontScheme name="Galathea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alathe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enutzerdefiniert 15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694F07"/>
    </a:accent1>
    <a:accent2>
      <a:srgbClr val="92D050"/>
    </a:accent2>
    <a:accent3>
      <a:srgbClr val="A78470"/>
    </a:accent3>
    <a:accent4>
      <a:srgbClr val="C87D0E"/>
    </a:accent4>
    <a:accent5>
      <a:srgbClr val="2A1F03"/>
    </a:accent5>
    <a:accent6>
      <a:srgbClr val="6B4C2C"/>
    </a:accent6>
    <a:hlink>
      <a:srgbClr val="A17242"/>
    </a:hlink>
    <a:folHlink>
      <a:srgbClr val="A195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0</TotalTime>
  <Words>185</Words>
  <Application>Microsoft Office PowerPoint</Application>
  <PresentationFormat>Bildschirmpräsentation (4:3)</PresentationFormat>
  <Paragraphs>69</Paragraphs>
  <Slides>29</Slides>
  <Notes>29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5" baseType="lpstr">
      <vt:lpstr>Tw Cen MT</vt:lpstr>
      <vt:lpstr>Arial</vt:lpstr>
      <vt:lpstr>Wingdings</vt:lpstr>
      <vt:lpstr>Wingdings 2</vt:lpstr>
      <vt:lpstr>Calibri</vt:lpstr>
      <vt:lpstr>Galathea</vt:lpstr>
      <vt:lpstr>Die Vulkaneifel</vt:lpstr>
      <vt:lpstr>Die Ankunft in Gerolstein 18.07.11</vt:lpstr>
      <vt:lpstr>Durch den Wald 18.07.11</vt:lpstr>
      <vt:lpstr>Die Berge auf dem Weg 18.07.11</vt:lpstr>
      <vt:lpstr>Zwei Bergwerke 18.07.11</vt:lpstr>
      <vt:lpstr>Ab in die Jugendherberge , essen und ins Zimmer</vt:lpstr>
      <vt:lpstr>Und schon geht’s schlafen</vt:lpstr>
      <vt:lpstr>19.07.2011 weiter geht's</vt:lpstr>
      <vt:lpstr>Im Naturkundemuseum 19.07.11</vt:lpstr>
      <vt:lpstr>So sieht es von drinnen aus 19.07.11</vt:lpstr>
      <vt:lpstr>Olivin und mehr Steine in der Vitrine 19.07.11</vt:lpstr>
      <vt:lpstr>Unsere Meeresschwämme am 19.07.11</vt:lpstr>
      <vt:lpstr>Das Mittelalter am 19.07.11</vt:lpstr>
      <vt:lpstr>So viele Schmetterlinge</vt:lpstr>
      <vt:lpstr>PowerPoint-Präsentation</vt:lpstr>
      <vt:lpstr>PowerPoint-Präsentation</vt:lpstr>
      <vt:lpstr>PowerPoint-Präsentation</vt:lpstr>
      <vt:lpstr>PowerPoint-Präsentation</vt:lpstr>
      <vt:lpstr>Die Helenenquelle am 19.07.11</vt:lpstr>
      <vt:lpstr>Der Rockeyskyllerkopf am 19.07.11</vt:lpstr>
      <vt:lpstr>Weiter geht´s</vt:lpstr>
      <vt:lpstr>Das Denkmal am 19.07.11</vt:lpstr>
      <vt:lpstr>PowerPoint-Präsentation</vt:lpstr>
      <vt:lpstr>PowerPoint-Präsentation</vt:lpstr>
      <vt:lpstr>PowerPoint-Präsentation</vt:lpstr>
      <vt:lpstr>PowerPoint-Präsentation</vt:lpstr>
      <vt:lpstr>Von außen</vt:lpstr>
      <vt:lpstr>Die Lokomotive</vt:lpstr>
      <vt:lpstr>PowerPoint-Präsentation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Jenny</dc:creator>
  <cp:lastModifiedBy>Carsten Reinhardt</cp:lastModifiedBy>
  <cp:revision>86</cp:revision>
  <dcterms:created xsi:type="dcterms:W3CDTF">2011-07-20T16:09:20Z</dcterms:created>
  <dcterms:modified xsi:type="dcterms:W3CDTF">2013-03-26T12:51:01Z</dcterms:modified>
</cp:coreProperties>
</file>